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qyF+LDUuPGtczmEk9CVwKUKYh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rthikamahalingam282@gmail.com" initials="k" lastIdx="1" clrIdx="0">
    <p:extLst>
      <p:ext uri="{19B8F6BF-5375-455C-9EA6-DF929625EA0E}">
        <p15:presenceInfo xmlns:p15="http://schemas.microsoft.com/office/powerpoint/2012/main" xmlns="" userId="9ad59bf3a621e6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-364" y="-5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5T10:49:28.600" idx="1">
    <p:pos x="10" y="10"/>
    <p:text>kkk</p:text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Jkkk</a:t>
            </a:r>
            <a:endParaRPr dirty="0"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rthikamahalingam18/naan-mudhalvan" TargetMode="External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Vetri2811/naan-mudhalvan" TargetMode="External"/><Relationship Id="rId5" Type="http://schemas.openxmlformats.org/officeDocument/2006/relationships/hyperlink" Target="https://github.com/Mathesh18/naan-mudhalvan" TargetMode="External"/><Relationship Id="rId4" Type="http://schemas.openxmlformats.org/officeDocument/2006/relationships/hyperlink" Target="https://github.com/Rihanafathima/naan-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100739" y="240224"/>
            <a:ext cx="9624447" cy="5171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BB39AED-2218-F4C4-0F06-ED2A155F4C9E}"/>
              </a:ext>
            </a:extLst>
          </p:cNvPr>
          <p:cNvSpPr/>
          <p:nvPr/>
        </p:nvSpPr>
        <p:spPr>
          <a:xfrm>
            <a:off x="276753" y="2617704"/>
            <a:ext cx="3364261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Chat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81790"/>
            <a:ext cx="3421450" cy="29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02632"/>
            <a:ext cx="4528917" cy="325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Introduction:       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Chat website, the perfect virtual space to connect, converse, and create meaningful connections. chat website used  to share thoughts, seek advice, or simply enjoy friendly banter, Chat website platform provides a welcoming environment for diverse conversations. chat websites are community and explore the enriching world of online dialogue.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3206302008"/>
              </p:ext>
            </p:extLst>
          </p:nvPr>
        </p:nvGraphicFramePr>
        <p:xfrm>
          <a:off x="80082" y="2200473"/>
          <a:ext cx="4593545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69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8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Keerthika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M.keerthika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Mathesh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G.Mathesh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Rihana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baseline="0" dirty="0" err="1">
                          <a:solidFill>
                            <a:schemeClr val="bg1"/>
                          </a:solidFill>
                        </a:rPr>
                        <a:t>Fathima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S.Rihana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baseline="0" dirty="0" err="1">
                          <a:solidFill>
                            <a:schemeClr val="bg1"/>
                          </a:solidFill>
                        </a:rPr>
                        <a:t>fathima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Vetri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Raja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S.Vetri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Raja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30996" y="1549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SRS:”Chat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74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website,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 test the Website, keep security in sight.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user-friendly interface ensures a seamless experience, making it easy to join and contribute to our community</a:t>
            </a:r>
            <a:r>
              <a:rPr lang="en-GB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Website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AE2D34-1F4F-D9E9-5334-1AC62BF5527B}"/>
              </a:ext>
            </a:extLst>
          </p:cNvPr>
          <p:cNvSpPr txBox="1"/>
          <p:nvPr/>
        </p:nvSpPr>
        <p:spPr>
          <a:xfrm>
            <a:off x="3287949" y="1581354"/>
            <a:ext cx="3748392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3"/>
              </a:rPr>
              <a:t>https://github.com/keerthikamahalingam18/naan-mudhalvan</a:t>
            </a:r>
            <a:endParaRPr lang="en-US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BF9DF9-B2C9-9F8B-C0C3-4B2BF8DE8168}"/>
              </a:ext>
            </a:extLst>
          </p:cNvPr>
          <p:cNvSpPr txBox="1"/>
          <p:nvPr/>
        </p:nvSpPr>
        <p:spPr>
          <a:xfrm>
            <a:off x="3855397" y="1857168"/>
            <a:ext cx="3148518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4"/>
              </a:rPr>
              <a:t>https://github.com/Rihanafathima/naan-mudhalvan</a:t>
            </a:r>
            <a:endParaRPr 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2B0E864-679C-3860-09D9-6D2287E56A89}"/>
              </a:ext>
            </a:extLst>
          </p:cNvPr>
          <p:cNvSpPr txBox="1"/>
          <p:nvPr/>
        </p:nvSpPr>
        <p:spPr>
          <a:xfrm>
            <a:off x="4075889" y="2157715"/>
            <a:ext cx="2889115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5"/>
              </a:rPr>
              <a:t>https://github.com/Mathesh18/naan-mudhalvan</a:t>
            </a:r>
            <a:endParaRPr lang="en-US" sz="900" b="1" dirty="0"/>
          </a:p>
        </p:txBody>
      </p:sp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xmlns="" id="{C04B9799-7980-DFBF-4D06-3DBFA647B7AC}"/>
              </a:ext>
            </a:extLst>
          </p:cNvPr>
          <p:cNvSpPr txBox="1"/>
          <p:nvPr/>
        </p:nvSpPr>
        <p:spPr>
          <a:xfrm>
            <a:off x="3917004" y="2444887"/>
            <a:ext cx="3086911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 smtClean="0">
                <a:hlinkClick r:id="rId6"/>
              </a:rPr>
              <a:t>https://github.com/Vetri2811/naan-mudhalvan</a:t>
            </a:r>
            <a:endParaRPr lang="en-US" sz="9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389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Public Sans</vt:lpstr>
      <vt:lpstr>EB Garamond</vt:lpstr>
      <vt:lpstr>EB Garamond Medium</vt:lpstr>
      <vt:lpstr>Noto Sans Symbols</vt:lpstr>
      <vt:lpstr>Calibri</vt:lpstr>
      <vt:lpstr>Simple Light</vt:lpstr>
      <vt:lpstr>Slide 1</vt:lpstr>
      <vt:lpstr>Chat website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star</cp:lastModifiedBy>
  <cp:revision>21</cp:revision>
  <dcterms:created xsi:type="dcterms:W3CDTF">2020-08-13T11:21:46Z</dcterms:created>
  <dcterms:modified xsi:type="dcterms:W3CDTF">2023-11-15T09:26:58Z</dcterms:modified>
</cp:coreProperties>
</file>